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571de5a92a0a418a"/>
  </p:sldMasterIdLst>
  <p:sldIdLst>
    <p:sldId id="264" r:id="Rdc21f6aa46f54901"/>
    <p:sldId id="265" r:id="R140bae20d6ca4fae"/>
    <p:sldId id="266" r:id="Rb2766e3d69914289"/>
    <p:sldId id="267" r:id="Re4b90ec62239466a"/>
    <p:sldId id="268" r:id="Rd22f365c879c4391"/>
    <p:sldId id="269" r:id="R0176ebee1648430d"/>
    <p:sldId id="270" r:id="R51cd566e6dca450a"/>
    <p:sldId id="271" r:id="Rc592878bf63b435a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571de5a92a0a418a" /><Relationship Type="http://schemas.openxmlformats.org/officeDocument/2006/relationships/theme" Target="/ppt/slideMasters/theme/theme2.xml" Id="Rf4628d64942447b8" /><Relationship Type="http://schemas.openxmlformats.org/officeDocument/2006/relationships/slide" Target="/ppt/slides/slide9.xml" Id="Rdc21f6aa46f54901" /><Relationship Type="http://schemas.openxmlformats.org/officeDocument/2006/relationships/slide" Target="/ppt/slides/slidea.xml" Id="R140bae20d6ca4fae" /><Relationship Type="http://schemas.openxmlformats.org/officeDocument/2006/relationships/slide" Target="/ppt/slides/slideb.xml" Id="Rb2766e3d69914289" /><Relationship Type="http://schemas.openxmlformats.org/officeDocument/2006/relationships/slide" Target="/ppt/slides/slidec.xml" Id="Re4b90ec62239466a" /><Relationship Type="http://schemas.openxmlformats.org/officeDocument/2006/relationships/tableStyles" Target="/ppt/tableStyles.xml" Id="Rf9997b8628824b14" /><Relationship Type="http://schemas.openxmlformats.org/officeDocument/2006/relationships/slide" Target="/ppt/slides/slided.xml" Id="Rd22f365c879c4391" /><Relationship Type="http://schemas.openxmlformats.org/officeDocument/2006/relationships/slide" Target="/ppt/slides/slidee.xml" Id="R0176ebee1648430d" /><Relationship Type="http://schemas.openxmlformats.org/officeDocument/2006/relationships/slide" Target="/ppt/slides/slidef.xml" Id="R51cd566e6dca450a" /><Relationship Type="http://schemas.openxmlformats.org/officeDocument/2006/relationships/slide" Target="/ppt/slides/slide10.xml" Id="Rc592878bf63b435a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02bbce4e6ff4c82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23b8e9e567b44f8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9cee4047e1424b97" /><Relationship Type="http://schemas.openxmlformats.org/officeDocument/2006/relationships/slideMaster" Target="/ppt/slideMasters/slideMaster2.xml" Id="Rbcc524d18c1b4d6b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be450002b7d4c61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9cee4047e1424b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c4b54fb6da9c4f4b" /><Relationship Type="http://schemas.openxmlformats.org/officeDocument/2006/relationships/slideLayout" Target="/ppt/slideLayouts/slideLayout2.xml" Id="Rbfe9aa0fcb2d4348" /><Relationship Type="http://schemas.openxmlformats.org/officeDocument/2006/relationships/slideLayout" Target="/ppt/slideLayouts/slideLayout3.xml" Id="R43ccc68cf6bf47fb" /><Relationship Type="http://schemas.openxmlformats.org/officeDocument/2006/relationships/slideLayout" Target="/ppt/slideLayouts/slideLayout4.xml" Id="Rcf4b5036d8214e02" /><Relationship Type="http://schemas.openxmlformats.org/officeDocument/2006/relationships/slideLayout" Target="/ppt/slideLayouts/slideLayout5.xml" Id="Rb747979a83e74dd1" /><Relationship Type="http://schemas.openxmlformats.org/officeDocument/2006/relationships/image" Target="/ppt/media/image2.bin" Id="Rd487005836e04a80" /><Relationship Type="http://schemas.openxmlformats.org/officeDocument/2006/relationships/image" Target="/ppt/media/image.bin" Id="R7179f93601c34305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d487005836e04a80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7179f93601c343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cf4b5036d8214e02"/>
    <p:sldLayoutId id="2147483652" r:id="R43ccc68cf6bf47fb"/>
    <p:sldLayoutId id="2147483651" r:id="Rbfe9aa0fcb2d4348"/>
    <p:sldLayoutId id="2147483654" r:id="Rb747979a83e74d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73b3e43a7cb4425b" /><Relationship Type="http://schemas.openxmlformats.org/officeDocument/2006/relationships/chart" Target="/ppt/slides/charts/chart29.xml" Id="R4f83b6344c4341ff" /><Relationship Type="http://schemas.openxmlformats.org/officeDocument/2006/relationships/chart" Target="/ppt/slides/charts/chart2a.xml" Id="Rca7624e3379e49e1" /><Relationship Type="http://schemas.openxmlformats.org/officeDocument/2006/relationships/chart" Target="/ppt/slides/charts/chart2b.xml" Id="Rce6df97ae9b148f0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cead9812601c41bb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178546aafa464b5e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4ab67c99f0ba45fa" /><Relationship Type="http://schemas.openxmlformats.org/officeDocument/2006/relationships/slideLayout" Target="/ppt/slideLayouts/slideLayout5.xml" Id="R69679bb2819d453d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d1a6ed2d520e4a27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eb776da383144356" /><Relationship Type="http://schemas.openxmlformats.org/officeDocument/2006/relationships/image" Target="/ppt/media/image4.bin" Id="R5b8bcab38b7c462c" /><Relationship Type="http://schemas.openxmlformats.org/officeDocument/2006/relationships/slideLayout" Target="/ppt/slideLayouts/slideLayout5.xml" Id="Rad01818f8f9d45eb" /><Relationship Type="http://schemas.openxmlformats.org/officeDocument/2006/relationships/chart" Target="/ppt/slides/charts/chart15.xml" Id="R2e38b064353941f7" /><Relationship Type="http://schemas.openxmlformats.org/officeDocument/2006/relationships/chart" Target="/ppt/slides/charts/chart16.xml" Id="R0bf9bb096bcd4235" /><Relationship Type="http://schemas.openxmlformats.org/officeDocument/2006/relationships/chart" Target="/ppt/slides/charts/chart17.xml" Id="R53d55bd27c7b43b4" /><Relationship Type="http://schemas.openxmlformats.org/officeDocument/2006/relationships/chart" Target="/ppt/slides/charts/chart18.xml" Id="R7e52384ada314d5c" /><Relationship Type="http://schemas.openxmlformats.org/officeDocument/2006/relationships/chart" Target="/ppt/slides/charts/chart19.xml" Id="R30b24f52939e4920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7ad93a5f6d184cca" /><Relationship Type="http://schemas.openxmlformats.org/officeDocument/2006/relationships/image" Target="/ppt/media/image4.bin" Id="Rdcbfb4298ec14e5c" /><Relationship Type="http://schemas.openxmlformats.org/officeDocument/2006/relationships/slideLayout" Target="/ppt/slideLayouts/slideLayout5.xml" Id="R9874adf41d3a4273" /><Relationship Type="http://schemas.openxmlformats.org/officeDocument/2006/relationships/chart" Target="/ppt/slides/charts/chart1b.xml" Id="R034e1e4f4c6a469d" /><Relationship Type="http://schemas.openxmlformats.org/officeDocument/2006/relationships/chart" Target="/ppt/slides/charts/chart1c.xml" Id="Rcfc67024e08749d8" /><Relationship Type="http://schemas.openxmlformats.org/officeDocument/2006/relationships/chart" Target="/ppt/slides/charts/chart1d.xml" Id="Rf460ff4aca77476f" /><Relationship Type="http://schemas.openxmlformats.org/officeDocument/2006/relationships/chart" Target="/ppt/slides/charts/chart1e.xml" Id="Ra538fd3247314c1f" /><Relationship Type="http://schemas.openxmlformats.org/officeDocument/2006/relationships/chart" Target="/ppt/slides/charts/chart1f.xml" Id="R71a24b2392494c1a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0dfe86a6fb9441e4" /><Relationship Type="http://schemas.openxmlformats.org/officeDocument/2006/relationships/image" Target="/ppt/media/image4.bin" Id="Rf4c50c8ee42b47bb" /><Relationship Type="http://schemas.openxmlformats.org/officeDocument/2006/relationships/slideLayout" Target="/ppt/slideLayouts/slideLayout5.xml" Id="Rd58c44f269544892" /><Relationship Type="http://schemas.openxmlformats.org/officeDocument/2006/relationships/chart" Target="/ppt/slides/charts/chart21.xml" Id="R46ccd690416444ac" /><Relationship Type="http://schemas.openxmlformats.org/officeDocument/2006/relationships/chart" Target="/ppt/slides/charts/chart22.xml" Id="R039cd95692ec4e20" /><Relationship Type="http://schemas.openxmlformats.org/officeDocument/2006/relationships/chart" Target="/ppt/slides/charts/chart23.xml" Id="R033e6c3b04534049" /><Relationship Type="http://schemas.openxmlformats.org/officeDocument/2006/relationships/chart" Target="/ppt/slides/charts/chart24.xml" Id="R7bb3901b8e354974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Borgaregatan 5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5.413793</c:v>
              </c:pt>
              <c:pt idx="1">
                <c:v>5.274194</c:v>
              </c:pt>
              <c:pt idx="2">
                <c:v>5.577236</c:v>
              </c:pt>
              <c:pt idx="3">
                <c:v>5.305085</c:v>
              </c:pt>
              <c:pt idx="4">
                <c:v>5.622222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Nyckelpigan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5.034483</c:v>
              </c:pt>
              <c:pt idx="1">
                <c:v>5.210526</c:v>
              </c:pt>
              <c:pt idx="2">
                <c:v>5.090909</c:v>
              </c:pt>
              <c:pt idx="3">
                <c:v>4.833333</c:v>
              </c:pt>
              <c:pt idx="4">
                <c:v>5.500000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0.750000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0.750000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0.625000</c:v>
              </c:pt>
              <c:pt idx="1">
                <c:v>0.375000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0.500000</c:v>
              </c:pt>
              <c:pt idx="1">
                <c:v>0.500000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f83b6344c4341ff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a7624e3379e49e1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e6df97ae9b148f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Nyckelpigan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Borgaregatan 5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4ab67c99f0ba45fa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Borgaregatan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e38b064353941f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bf9bb096bcd423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3d55bd27c7b43b4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e52384ada314d5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0b24f52939e492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eb776da38314435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b8bcab38b7c462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Borgaregatan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34e1e4f4c6a469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fc67024e08749d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460ff4aca77476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538fd3247314c1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1a24b2392494c1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ad93a5f6d184cc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cbfb4298ec14e5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Borgaregatan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6ccd690416444ac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39cd95692ec4e2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33e6c3b04534049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bb3901b8e35497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dfe86a6fb9441e4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f4c50c8ee42b47b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2017-02-01T10:47:04.131Z</dcterms:created>
  <dcterms:modified xsi:type="dcterms:W3CDTF">2017-02-01T10:47:04.131Z</dcterms:modified>
</cp:coreProperties>
</file>